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58" r:id="rId4"/>
    <p:sldId id="257" r:id="rId5"/>
    <p:sldId id="260" r:id="rId6"/>
  </p:sldIdLst>
  <p:sldSz cx="6858000" cy="9144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54267"/>
    <a:srgbClr val="4AB6BE"/>
    <a:srgbClr val="01B19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303" autoAdjust="0"/>
    <p:restoredTop sz="94660"/>
  </p:normalViewPr>
  <p:slideViewPr>
    <p:cSldViewPr>
      <p:cViewPr>
        <p:scale>
          <a:sx n="80" d="100"/>
          <a:sy n="80" d="100"/>
        </p:scale>
        <p:origin x="-2820" y="-90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997D3D-473F-4DAC-802D-949E85244BBB}" type="datetimeFigureOut">
              <a:rPr lang="fr-FR" smtClean="0"/>
              <a:t>02/11/2015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E3848A-F944-4610-9007-0CE3B30AA50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39065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997D3D-473F-4DAC-802D-949E85244BBB}" type="datetimeFigureOut">
              <a:rPr lang="fr-FR" smtClean="0"/>
              <a:t>02/11/2015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E3848A-F944-4610-9007-0CE3B30AA50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999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997D3D-473F-4DAC-802D-949E85244BBB}" type="datetimeFigureOut">
              <a:rPr lang="fr-FR" smtClean="0"/>
              <a:t>02/11/2015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E3848A-F944-4610-9007-0CE3B30AA50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16228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997D3D-473F-4DAC-802D-949E85244BBB}" type="datetimeFigureOut">
              <a:rPr lang="fr-FR" smtClean="0"/>
              <a:t>02/11/2015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E3848A-F944-4610-9007-0CE3B30AA50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030996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997D3D-473F-4DAC-802D-949E85244BBB}" type="datetimeFigureOut">
              <a:rPr lang="fr-FR" smtClean="0"/>
              <a:t>02/11/2015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E3848A-F944-4610-9007-0CE3B30AA50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16016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997D3D-473F-4DAC-802D-949E85244BBB}" type="datetimeFigureOut">
              <a:rPr lang="fr-FR" smtClean="0"/>
              <a:t>02/11/2015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E3848A-F944-4610-9007-0CE3B30AA50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769169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997D3D-473F-4DAC-802D-949E85244BBB}" type="datetimeFigureOut">
              <a:rPr lang="fr-FR" smtClean="0"/>
              <a:t>02/11/2015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E3848A-F944-4610-9007-0CE3B30AA50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41825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997D3D-473F-4DAC-802D-949E85244BBB}" type="datetimeFigureOut">
              <a:rPr lang="fr-FR" smtClean="0"/>
              <a:t>02/11/2015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E3848A-F944-4610-9007-0CE3B30AA50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279567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997D3D-473F-4DAC-802D-949E85244BBB}" type="datetimeFigureOut">
              <a:rPr lang="fr-FR" smtClean="0"/>
              <a:t>02/11/2015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E3848A-F944-4610-9007-0CE3B30AA50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210602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997D3D-473F-4DAC-802D-949E85244BBB}" type="datetimeFigureOut">
              <a:rPr lang="fr-FR" smtClean="0"/>
              <a:t>02/11/2015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E3848A-F944-4610-9007-0CE3B30AA50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10925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997D3D-473F-4DAC-802D-949E85244BBB}" type="datetimeFigureOut">
              <a:rPr lang="fr-FR" smtClean="0"/>
              <a:t>02/11/2015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E3848A-F944-4610-9007-0CE3B30AA50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58047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997D3D-473F-4DAC-802D-949E85244BBB}" type="datetimeFigureOut">
              <a:rPr lang="fr-FR" smtClean="0"/>
              <a:t>02/11/2015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E3848A-F944-4610-9007-0CE3B30AA50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855116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S:\Communication\COMM INTERNE\ASC\Kit ASC\00-Logos\Local\ASC-BNP-Paribas-Amicale-local-grand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6297" y="163116"/>
            <a:ext cx="5733023" cy="9377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7"/>
          <p:cNvSpPr/>
          <p:nvPr/>
        </p:nvSpPr>
        <p:spPr>
          <a:xfrm>
            <a:off x="576297" y="6444208"/>
            <a:ext cx="5733023" cy="158417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8000" b="1" dirty="0" smtClean="0">
                <a:solidFill>
                  <a:srgbClr val="01B1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LOCALITE</a:t>
            </a:r>
            <a:endParaRPr lang="fr-FR" sz="8000" b="1" dirty="0">
              <a:solidFill>
                <a:srgbClr val="01B19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231260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S:\Communication\COMM INTERNE\ASC\Kit ASC\00-Logos\Local\ASC-BNP-Paribas-local-1-grand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222" y="154420"/>
            <a:ext cx="5694090" cy="67938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/>
          <p:cNvSpPr/>
          <p:nvPr/>
        </p:nvSpPr>
        <p:spPr>
          <a:xfrm>
            <a:off x="576297" y="4536375"/>
            <a:ext cx="5733023" cy="158417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8000" b="1" dirty="0" smtClean="0">
                <a:solidFill>
                  <a:srgbClr val="01B1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LOCALITE</a:t>
            </a:r>
            <a:endParaRPr lang="fr-FR" sz="8000" b="1" dirty="0">
              <a:solidFill>
                <a:srgbClr val="01B19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795430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S:\Communication\COMM INTERNE\ASC\Kit ASC\00-Logos\Local\ASC-BNP-Paribas-Passions-local-grand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0688" y="179512"/>
            <a:ext cx="5568918" cy="82809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/>
          <p:cNvSpPr/>
          <p:nvPr/>
        </p:nvSpPr>
        <p:spPr>
          <a:xfrm>
            <a:off x="576297" y="6192559"/>
            <a:ext cx="5733023" cy="158417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8000" b="1" dirty="0" smtClean="0">
                <a:solidFill>
                  <a:srgbClr val="01B1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LOCALITE</a:t>
            </a:r>
            <a:endParaRPr lang="fr-FR" sz="8000" b="1" dirty="0">
              <a:solidFill>
                <a:srgbClr val="01B19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642729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S:\Communication\COMM INTERNE\ASC\Kit ASC\00-Logos\Local\ASC-BNP-Paribas-Sport-local-grand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7775" y="101901"/>
            <a:ext cx="5669537" cy="84305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/>
          <p:cNvSpPr/>
          <p:nvPr/>
        </p:nvSpPr>
        <p:spPr>
          <a:xfrm>
            <a:off x="576297" y="5963902"/>
            <a:ext cx="5733023" cy="158417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8000" b="1" dirty="0" smtClean="0">
                <a:solidFill>
                  <a:srgbClr val="4AB6B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LOCALITE</a:t>
            </a:r>
            <a:endParaRPr lang="fr-FR" sz="8000" b="1" dirty="0">
              <a:solidFill>
                <a:srgbClr val="4AB6B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534295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 descr="S:\Communication\COMM INTERNE\ASC\Kit ASC\00-Logos\Local\ASC-BNP-Paribas-Culture-local-grand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6180" y="251213"/>
            <a:ext cx="5785148" cy="86024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5"/>
          <p:cNvSpPr/>
          <p:nvPr/>
        </p:nvSpPr>
        <p:spPr>
          <a:xfrm>
            <a:off x="576297" y="5940152"/>
            <a:ext cx="5733023" cy="158417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8000" b="1" dirty="0" smtClean="0">
                <a:solidFill>
                  <a:srgbClr val="D5426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LOCALITE</a:t>
            </a:r>
            <a:endParaRPr lang="fr-FR" sz="8000" b="1" dirty="0">
              <a:solidFill>
                <a:srgbClr val="D54267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6597739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</TotalTime>
  <Words>5</Words>
  <Application>Microsoft Office PowerPoint</Application>
  <PresentationFormat>Affichage à l'écran (4:3)</PresentationFormat>
  <Paragraphs>5</Paragraphs>
  <Slides>5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5</vt:i4>
      </vt:variant>
    </vt:vector>
  </HeadingPairs>
  <TitlesOfParts>
    <vt:vector size="6" baseType="lpstr"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>BNP Paribas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202276</dc:creator>
  <cp:lastModifiedBy>202276</cp:lastModifiedBy>
  <cp:revision>2</cp:revision>
  <dcterms:created xsi:type="dcterms:W3CDTF">2015-11-02T15:22:09Z</dcterms:created>
  <dcterms:modified xsi:type="dcterms:W3CDTF">2015-11-02T15:46:49Z</dcterms:modified>
</cp:coreProperties>
</file>