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10B46C"/>
    <a:srgbClr val="CAD46C"/>
    <a:srgbClr val="01844A"/>
    <a:srgbClr val="A0C873"/>
    <a:srgbClr val="F0F050"/>
    <a:srgbClr val="DCDC1E"/>
    <a:srgbClr val="DC7D32"/>
    <a:srgbClr val="E6A01E"/>
    <a:srgbClr val="00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98520832"/>
        <c:axId val="198533888"/>
      </c:barChart>
      <c:catAx>
        <c:axId val="198520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98533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8533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98520832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0919296"/>
        <c:axId val="178323456"/>
      </c:lineChart>
      <c:catAx>
        <c:axId val="20091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783234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832345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200919296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51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260648"/>
            <a:ext cx="5328592" cy="864001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1186493"/>
            <a:ext cx="5328000" cy="432001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ctr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5" name="Feuille de calcul" r:id="rId4" imgW="8737600" imgH="3416300" progId="Excel.Sheet.8">
                  <p:embed/>
                </p:oleObj>
              </mc:Choice>
              <mc:Fallback>
                <p:oleObj name="Feuille de calcul" r:id="rId4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/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757814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70344" y="6395560"/>
            <a:ext cx="708555" cy="18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/>
              <a:t>| 2015 |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5602564" y="6395560"/>
            <a:ext cx="2016000" cy="18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Trophées BDDF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88640"/>
            <a:ext cx="9144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2015 |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Trophées BDDF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5913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18502</TotalTime>
  <Words>10</Words>
  <Application>Microsoft Office PowerPoint</Application>
  <PresentationFormat>Affichage à l'écran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412</cp:revision>
  <cp:lastPrinted>2015-09-01T08:31:16Z</cp:lastPrinted>
  <dcterms:created xsi:type="dcterms:W3CDTF">2015-05-27T09:21:53Z</dcterms:created>
  <dcterms:modified xsi:type="dcterms:W3CDTF">2015-10-28T10:40:14Z</dcterms:modified>
</cp:coreProperties>
</file>