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6" r:id="rId2"/>
  </p:sldMasterIdLst>
  <p:notesMasterIdLst>
    <p:notesMasterId r:id="rId6"/>
  </p:notesMasterIdLst>
  <p:handoutMasterIdLst>
    <p:handoutMasterId r:id="rId7"/>
  </p:handoutMasterIdLst>
  <p:sldIdLst>
    <p:sldId id="256" r:id="rId3"/>
    <p:sldId id="477" r:id="rId4"/>
    <p:sldId id="260" r:id="rId5"/>
  </p:sldIdLst>
  <p:sldSz cx="9144000" cy="6858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A88A"/>
    <a:srgbClr val="009999"/>
    <a:srgbClr val="FF9933"/>
    <a:srgbClr val="10B46C"/>
    <a:srgbClr val="E6A01E"/>
    <a:srgbClr val="CAD46C"/>
    <a:srgbClr val="01844A"/>
    <a:srgbClr val="A0C873"/>
    <a:srgbClr val="F0F050"/>
    <a:srgbClr val="DCDC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>
        <p:scale>
          <a:sx n="100" d="100"/>
          <a:sy n="100" d="100"/>
        </p:scale>
        <p:origin x="-1308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7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763990267639901E-2"/>
          <c:y val="5.5E-2"/>
          <c:w val="0.95133819951338205"/>
          <c:h val="0.75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Est</c:v>
                </c:pt>
              </c:strCache>
            </c:strRef>
          </c:tx>
          <c:spPr>
            <a:solidFill>
              <a:schemeClr val="accent1"/>
            </a:solidFill>
            <a:ln w="11126">
              <a:solidFill>
                <a:schemeClr val="tx1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00643C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rgbClr val="64A05A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Pt>
            <c:idx val="2"/>
            <c:invertIfNegative val="0"/>
            <c:bubble3D val="0"/>
            <c:spPr>
              <a:solidFill>
                <a:srgbClr val="A0C873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Pt>
            <c:idx val="3"/>
            <c:invertIfNegative val="0"/>
            <c:bubble3D val="0"/>
            <c:spPr>
              <a:solidFill>
                <a:srgbClr val="D2DCAA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Pt>
            <c:idx val="4"/>
            <c:invertIfNegative val="0"/>
            <c:bubble3D val="0"/>
            <c:spPr>
              <a:solidFill>
                <a:srgbClr val="A0C873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Lbls>
            <c:spPr>
              <a:noFill/>
              <a:ln w="22252">
                <a:noFill/>
              </a:ln>
            </c:spPr>
            <c:txPr>
              <a:bodyPr/>
              <a:lstStyle/>
              <a:p>
                <a:pPr>
                  <a:defRPr sz="788" b="1" i="0" u="none" strike="noStrike" baseline="0">
                    <a:solidFill>
                      <a:schemeClr val="bg1"/>
                    </a:solidFill>
                    <a:latin typeface="Arial"/>
                    <a:ea typeface="Arial"/>
                    <a:cs typeface="Arial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Sheet1!$B$1:$F$1</c:f>
              <c:numCache>
                <c:formatCode>General</c:formatCode>
                <c:ptCount val="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53.2</c:v>
                </c:pt>
                <c:pt idx="4">
                  <c:v>67.8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axId val="145589376"/>
        <c:axId val="145590912"/>
      </c:barChart>
      <c:catAx>
        <c:axId val="145589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782">
            <a:solidFill>
              <a:schemeClr val="accent3"/>
            </a:solidFill>
            <a:prstDash val="solid"/>
          </a:ln>
        </c:spPr>
        <c:txPr>
          <a:bodyPr rot="0" vert="horz"/>
          <a:lstStyle/>
          <a:p>
            <a:pPr>
              <a:defRPr sz="788" b="1" i="0" u="none" strike="noStrike" baseline="0">
                <a:solidFill>
                  <a:schemeClr val="bg1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14559091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455909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5589376"/>
        <c:crosses val="autoZero"/>
        <c:crossBetween val="between"/>
      </c:valAx>
      <c:spPr>
        <a:noFill/>
        <a:ln w="22252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78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3265213995837899E-2"/>
          <c:y val="2.8535353535353501E-2"/>
          <c:w val="0.85512565286674502"/>
          <c:h val="0.93939393939393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2000</c:v>
                </c:pt>
              </c:strCache>
            </c:strRef>
          </c:tx>
          <c:spPr>
            <a:solidFill>
              <a:schemeClr val="accent2"/>
            </a:solidFill>
            <a:ln w="16892">
              <a:noFill/>
            </a:ln>
          </c:spPr>
          <c:dPt>
            <c:idx val="0"/>
            <c:bubble3D val="0"/>
            <c:spPr>
              <a:solidFill>
                <a:srgbClr val="F0F050"/>
              </a:solidFill>
              <a:ln w="16892">
                <a:noFill/>
              </a:ln>
            </c:spPr>
          </c:dPt>
          <c:dPt>
            <c:idx val="1"/>
            <c:bubble3D val="0"/>
            <c:spPr>
              <a:solidFill>
                <a:srgbClr val="DCDC1E"/>
              </a:solidFill>
              <a:ln w="16892">
                <a:noFill/>
              </a:ln>
            </c:spPr>
          </c:dPt>
          <c:dPt>
            <c:idx val="2"/>
            <c:bubble3D val="0"/>
            <c:spPr>
              <a:solidFill>
                <a:srgbClr val="E6A01E"/>
              </a:solidFill>
              <a:ln w="16892">
                <a:noFill/>
              </a:ln>
            </c:spPr>
          </c:dPt>
          <c:dPt>
            <c:idx val="3"/>
            <c:bubble3D val="0"/>
            <c:spPr>
              <a:solidFill>
                <a:srgbClr val="DC7D32"/>
              </a:solidFill>
              <a:ln w="16892">
                <a:noFill/>
              </a:ln>
            </c:spPr>
          </c:dPt>
          <c:dLbls>
            <c:dLbl>
              <c:idx val="0"/>
              <c:layout>
                <c:manualLayout>
                  <c:x val="1.13171092843633E-3"/>
                  <c:y val="-2.8939393939393901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1.52133187073125E-2"/>
                  <c:y val="7.6782828282828302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5.5569850534707504E-4"/>
                  <c:y val="7.3747474747475304E-3"/>
                </c:manualLayout>
              </c:layout>
              <c:numFmt formatCode="0%" sourceLinked="0"/>
              <c:spPr>
                <a:noFill/>
                <a:ln w="16892">
                  <a:noFill/>
                </a:ln>
              </c:spPr>
              <c:txPr>
                <a:bodyPr/>
                <a:lstStyle/>
                <a:p>
                  <a:pPr>
                    <a:defRPr sz="1463" b="1" i="0" u="none" strike="noStrike" baseline="0">
                      <a:solidFill>
                        <a:srgbClr val="FFFFFF"/>
                      </a:solidFill>
                      <a:latin typeface="Arial Narrow"/>
                      <a:ea typeface="Arial Narrow"/>
                      <a:cs typeface="Arial Narrow"/>
                    </a:defRPr>
                  </a:pPr>
                  <a:endParaRPr lang="fr-F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1.6928264785151699E-4"/>
                  <c:y val="3.18853535353536E-2"/>
                </c:manualLayout>
              </c:layout>
              <c:numFmt formatCode="0%" sourceLinked="0"/>
              <c:spPr>
                <a:noFill/>
                <a:ln w="16892">
                  <a:noFill/>
                </a:ln>
              </c:spPr>
              <c:txPr>
                <a:bodyPr/>
                <a:lstStyle/>
                <a:p>
                  <a:pPr>
                    <a:defRPr sz="1463" b="1" i="0" u="none" strike="noStrike" baseline="0">
                      <a:solidFill>
                        <a:srgbClr val="FFFFFF"/>
                      </a:solidFill>
                      <a:latin typeface="Arial Narrow"/>
                      <a:ea typeface="Arial Narrow"/>
                      <a:cs typeface="Arial Narrow"/>
                    </a:defRPr>
                  </a:pPr>
                  <a:endParaRPr lang="fr-F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delete val="1"/>
            </c:dLbl>
            <c:numFmt formatCode="0%" sourceLinked="0"/>
            <c:spPr>
              <a:noFill/>
              <a:ln w="16892">
                <a:noFill/>
              </a:ln>
            </c:spPr>
            <c:txPr>
              <a:bodyPr/>
              <a:lstStyle/>
              <a:p>
                <a:pPr>
                  <a:defRPr sz="1463" b="1" i="0" u="none" strike="noStrike" baseline="0">
                    <a:solidFill>
                      <a:schemeClr val="tx1"/>
                    </a:solidFill>
                    <a:latin typeface="Arial Narrow"/>
                    <a:ea typeface="Arial Narrow"/>
                    <a:cs typeface="Arial Narrow"/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France</c:v>
                </c:pt>
                <c:pt idx="1">
                  <c:v>Europe hors France</c:v>
                </c:pt>
                <c:pt idx="2">
                  <c:v>Amerique du Nord</c:v>
                </c:pt>
                <c:pt idx="3">
                  <c:v>Reste du Monde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26</c:v>
                </c:pt>
                <c:pt idx="2">
                  <c:v>22</c:v>
                </c:pt>
                <c:pt idx="3">
                  <c:v>12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 w="16892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463" b="1" i="0" u="none" strike="noStrike" baseline="0">
          <a:solidFill>
            <a:schemeClr val="tx1"/>
          </a:solidFill>
          <a:latin typeface="Arial Narrow"/>
          <a:ea typeface="Arial Narrow"/>
          <a:cs typeface="Arial Narrow"/>
        </a:defRPr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114155251141499E-2"/>
          <c:y val="5.1401869158878503E-2"/>
          <c:w val="0.954337899543379"/>
          <c:h val="0.76635514018691597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Est</c:v>
                </c:pt>
              </c:strCache>
            </c:strRef>
          </c:tx>
          <c:spPr>
            <a:ln w="29609">
              <a:solidFill>
                <a:srgbClr val="4BC8DC"/>
              </a:solidFill>
              <a:prstDash val="solid"/>
            </a:ln>
          </c:spPr>
          <c:marker>
            <c:symbol val="circle"/>
            <c:size val="6"/>
            <c:spPr>
              <a:solidFill>
                <a:srgbClr val="4BC8DC"/>
              </a:solidFill>
              <a:ln>
                <a:solidFill>
                  <a:srgbClr val="4BC8DC"/>
                </a:solidFill>
                <a:prstDash val="solid"/>
              </a:ln>
            </c:spPr>
          </c:marker>
          <c:dPt>
            <c:idx val="0"/>
            <c:bubble3D val="0"/>
            <c:spPr>
              <a:ln w="29609">
                <a:solidFill>
                  <a:srgbClr val="4BC8DC"/>
                </a:solidFill>
                <a:prstDash val="solid"/>
              </a:ln>
            </c:spPr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Lbls>
            <c:dLbl>
              <c:idx val="3"/>
              <c:layout>
                <c:manualLayout>
                  <c:x val="-7.3018709704647494E-2"/>
                  <c:y val="-0.1429623475884969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19739">
                <a:noFill/>
              </a:ln>
            </c:spPr>
            <c:txPr>
              <a:bodyPr/>
              <a:lstStyle/>
              <a:p>
                <a:pPr>
                  <a:defRPr sz="933" b="1" i="0" u="none" strike="noStrike" baseline="0">
                    <a:solidFill>
                      <a:schemeClr val="bg1"/>
                    </a:solidFill>
                    <a:latin typeface="Arial"/>
                    <a:ea typeface="Arial"/>
                    <a:cs typeface="Arial"/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Sheet1!$B$1:$F$1</c:f>
              <c:numCache>
                <c:formatCode>General</c:formatCode>
                <c:ptCount val="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</c:numCache>
            </c:numRef>
          </c:cat>
          <c:val>
            <c:numRef>
              <c:f>Sheet1!$B$2:$F$2</c:f>
              <c:numCache>
                <c:formatCode>0.0%</c:formatCode>
                <c:ptCount val="5"/>
                <c:pt idx="0">
                  <c:v>0.02</c:v>
                </c:pt>
                <c:pt idx="1">
                  <c:v>0.03</c:v>
                </c:pt>
                <c:pt idx="2">
                  <c:v>0.1</c:v>
                </c:pt>
                <c:pt idx="3">
                  <c:v>5.6000000000000001E-2</c:v>
                </c:pt>
                <c:pt idx="4">
                  <c:v>0.06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Est</c:v>
                </c:pt>
              </c:strCache>
            </c:strRef>
          </c:tx>
          <c:spPr>
            <a:ln w="29609">
              <a:solidFill>
                <a:srgbClr val="6473AF"/>
              </a:solidFill>
              <a:prstDash val="solid"/>
            </a:ln>
          </c:spPr>
          <c:marker>
            <c:symbol val="circle"/>
            <c:size val="6"/>
            <c:spPr>
              <a:solidFill>
                <a:srgbClr val="006EB9"/>
              </a:solidFill>
              <a:ln>
                <a:solidFill>
                  <a:srgbClr val="006EB9"/>
                </a:solidFill>
                <a:prstDash val="solid"/>
              </a:ln>
            </c:spPr>
          </c:marker>
          <c:dPt>
            <c:idx val="3"/>
            <c:marker>
              <c:spPr>
                <a:solidFill>
                  <a:srgbClr val="6473AF"/>
                </a:solidFill>
                <a:ln>
                  <a:solidFill>
                    <a:srgbClr val="6473AF"/>
                  </a:solidFill>
                  <a:prstDash val="solid"/>
                </a:ln>
              </c:spPr>
            </c:marker>
            <c:bubble3D val="0"/>
          </c:dPt>
          <c:dLbls>
            <c:dLbl>
              <c:idx val="0"/>
              <c:layout>
                <c:manualLayout>
                  <c:x val="-7.5758484310439703E-2"/>
                  <c:y val="-0.1220900985107680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-7.3932175288030699E-2"/>
                  <c:y val="7.884448092848479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8.4434234818802606E-2"/>
                  <c:y val="5.548018293897089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3883037076712801E-2"/>
                  <c:y val="6.4825977331494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19739">
                <a:noFill/>
              </a:ln>
            </c:spPr>
            <c:txPr>
              <a:bodyPr/>
              <a:lstStyle/>
              <a:p>
                <a:pPr>
                  <a:defRPr sz="933" b="1" i="0" u="none" strike="noStrike" baseline="0">
                    <a:solidFill>
                      <a:schemeClr val="bg1"/>
                    </a:solidFill>
                    <a:latin typeface="Arial"/>
                    <a:ea typeface="Arial"/>
                    <a:cs typeface="Arial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Sheet1!$B$1:$F$1</c:f>
              <c:numCache>
                <c:formatCode>General</c:formatCode>
                <c:ptCount val="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</c:numCache>
            </c:numRef>
          </c:cat>
          <c:val>
            <c:numRef>
              <c:f>Sheet1!$B$3:$F$3</c:f>
              <c:numCache>
                <c:formatCode>0.00%</c:formatCode>
                <c:ptCount val="5"/>
                <c:pt idx="0">
                  <c:v>0.06</c:v>
                </c:pt>
                <c:pt idx="1">
                  <c:v>0.03</c:v>
                </c:pt>
                <c:pt idx="2">
                  <c:v>0.06</c:v>
                </c:pt>
                <c:pt idx="3">
                  <c:v>0.03</c:v>
                </c:pt>
                <c:pt idx="4">
                  <c:v>0.03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44297984"/>
        <c:axId val="144299520"/>
      </c:lineChart>
      <c:catAx>
        <c:axId val="144297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467">
            <a:solidFill>
              <a:schemeClr val="accent3"/>
            </a:solidFill>
            <a:prstDash val="solid"/>
          </a:ln>
        </c:spPr>
        <c:txPr>
          <a:bodyPr rot="0" vert="horz"/>
          <a:lstStyle/>
          <a:p>
            <a:pPr>
              <a:defRPr sz="699" b="1" i="0" u="none" strike="noStrike" baseline="0">
                <a:solidFill>
                  <a:schemeClr val="bg1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14429952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44299520"/>
        <c:scaling>
          <c:orientation val="minMax"/>
        </c:scaling>
        <c:delete val="1"/>
        <c:axPos val="l"/>
        <c:numFmt formatCode="0.0%" sourceLinked="1"/>
        <c:majorTickMark val="out"/>
        <c:minorTickMark val="none"/>
        <c:tickLblPos val="nextTo"/>
        <c:crossAx val="144297984"/>
        <c:crosses val="autoZero"/>
        <c:crossBetween val="between"/>
      </c:valAx>
      <c:spPr>
        <a:noFill/>
        <a:ln w="19739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699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fr-FR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10F5DD-3546-4B2E-90DC-B7E915FC8269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58DBD2-434B-460B-AB36-8E5CEBA0A3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16795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9D91F375-ABD4-43B0-95A2-6A338A4A5C04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1" tIns="47786" rIns="95571" bIns="47786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5571" tIns="47786" rIns="95571" bIns="47786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C3EF5842-04F3-4695-8C7E-60D49603CB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9601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chart" Target="../charts/chart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oleObject" Target="../embeddings/Microsoft_Excel_97-2003_Worksheet1.xls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04"/>
            <a:ext cx="9144000" cy="60960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738" y="5324365"/>
            <a:ext cx="9140262" cy="153363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400" dirty="0" smtClean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1072183" y="5022701"/>
            <a:ext cx="3492000" cy="603328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000" dirty="0" smtClean="0">
              <a:solidFill>
                <a:schemeClr val="accent5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241995" y="44624"/>
            <a:ext cx="2889845" cy="1728192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600" b="1" cap="all" baseline="0">
                <a:solidFill>
                  <a:srgbClr val="FF9933"/>
                </a:solidFill>
              </a:defRPr>
            </a:lvl1pPr>
          </a:lstStyle>
          <a:p>
            <a:r>
              <a:rPr lang="fr-FR" dirty="0" smtClean="0"/>
              <a:t>Titre de la présentation</a:t>
            </a:r>
            <a:br>
              <a:rPr lang="fr-FR" dirty="0" smtClean="0"/>
            </a:br>
            <a:r>
              <a:rPr lang="fr-FR" dirty="0" smtClean="0"/>
              <a:t>sur 2 lignes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38288" y="1844823"/>
            <a:ext cx="2893552" cy="975469"/>
          </a:xfrm>
        </p:spPr>
        <p:txBody>
          <a:bodyPr anchor="ctr">
            <a:normAutofit/>
          </a:bodyPr>
          <a:lstStyle>
            <a:lvl1pPr marL="0" indent="0" algn="l">
              <a:buNone/>
              <a:defRPr sz="2500" cap="all" baseline="0">
                <a:solidFill>
                  <a:srgbClr val="FF9933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1231057" y="511216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Nom Prénom</a:t>
            </a:r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4" hasCustomPrompt="1"/>
          </p:nvPr>
        </p:nvSpPr>
        <p:spPr>
          <a:xfrm>
            <a:off x="1231057" y="533568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Lieu, 00/00/2015</a:t>
            </a:r>
          </a:p>
        </p:txBody>
      </p:sp>
      <p:pic>
        <p:nvPicPr>
          <p:cNvPr id="1027" name="Picture 3" descr="C:\Users\ChristineB\Seenk-D\BNPP\2015-02\PPT_43-08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587" y="5995988"/>
            <a:ext cx="32067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ChristineB\Seenk-D\BNPP\2015-02\PPT_43-06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5799137"/>
            <a:ext cx="2959100" cy="6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694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" y="0"/>
            <a:ext cx="9141693" cy="685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 userDrawn="1"/>
        </p:nvSpPr>
        <p:spPr>
          <a:xfrm>
            <a:off x="2743225" y="1806724"/>
            <a:ext cx="3636000" cy="31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324000" tIns="216000" rIns="0" bIns="0" rtlCol="0">
            <a:noAutofit/>
          </a:bodyPr>
          <a:lstStyle/>
          <a:p>
            <a:pPr algn="l">
              <a:spcAft>
                <a:spcPts val="600"/>
              </a:spcAft>
            </a:pPr>
            <a:endParaRPr lang="fr-FR" sz="5600" b="0" i="0" u="none" strike="noStrike" baseline="0" dirty="0" smtClean="0">
              <a:solidFill>
                <a:srgbClr val="FFFFFF"/>
              </a:solidFill>
              <a:latin typeface="+mj-lt"/>
            </a:endParaRPr>
          </a:p>
          <a:p>
            <a:pPr algn="ctr">
              <a:spcAft>
                <a:spcPts val="600"/>
              </a:spcAft>
            </a:pPr>
            <a:r>
              <a:rPr lang="fr-FR" sz="5600" b="0" i="0" u="none" strike="noStrike" baseline="0" dirty="0" smtClean="0">
                <a:solidFill>
                  <a:srgbClr val="FFFFFF"/>
                </a:solidFill>
                <a:latin typeface="+mj-lt"/>
              </a:rPr>
              <a:t>MERCI !</a:t>
            </a:r>
          </a:p>
        </p:txBody>
      </p:sp>
    </p:spTree>
    <p:extLst>
      <p:ext uri="{BB962C8B-B14F-4D97-AF65-F5344CB8AC3E}">
        <p14:creationId xmlns:p14="http://schemas.microsoft.com/office/powerpoint/2010/main" val="2147526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LE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Couleurs</a:t>
            </a:r>
            <a:endParaRPr lang="fr-FR" dirty="0"/>
          </a:p>
        </p:txBody>
      </p:sp>
      <p:sp>
        <p:nvSpPr>
          <p:cNvPr id="9" name="Text Box 3"/>
          <p:cNvSpPr txBox="1">
            <a:spLocks noChangeArrowheads="1"/>
          </p:cNvSpPr>
          <p:nvPr userDrawn="1"/>
        </p:nvSpPr>
        <p:spPr bwMode="auto">
          <a:xfrm>
            <a:off x="1908176" y="3761210"/>
            <a:ext cx="727075" cy="723906"/>
          </a:xfrm>
          <a:prstGeom prst="rect">
            <a:avLst/>
          </a:prstGeom>
          <a:solidFill>
            <a:srgbClr val="6473A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100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115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175</a:t>
            </a:r>
          </a:p>
        </p:txBody>
      </p:sp>
      <p:sp>
        <p:nvSpPr>
          <p:cNvPr id="12" name="Text Box 4"/>
          <p:cNvSpPr txBox="1">
            <a:spLocks noChangeArrowheads="1"/>
          </p:cNvSpPr>
          <p:nvPr userDrawn="1"/>
        </p:nvSpPr>
        <p:spPr bwMode="auto">
          <a:xfrm>
            <a:off x="1908176" y="1552968"/>
            <a:ext cx="727075" cy="723904"/>
          </a:xfrm>
          <a:prstGeom prst="rect">
            <a:avLst/>
          </a:prstGeom>
          <a:solidFill>
            <a:srgbClr val="4BC8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075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200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220</a:t>
            </a:r>
          </a:p>
        </p:txBody>
      </p:sp>
      <p:sp>
        <p:nvSpPr>
          <p:cNvPr id="13" name="Text Box 5"/>
          <p:cNvSpPr txBox="1">
            <a:spLocks noChangeArrowheads="1"/>
          </p:cNvSpPr>
          <p:nvPr userDrawn="1"/>
        </p:nvSpPr>
        <p:spPr bwMode="auto">
          <a:xfrm>
            <a:off x="3854451" y="1552968"/>
            <a:ext cx="727075" cy="723904"/>
          </a:xfrm>
          <a:prstGeom prst="rect">
            <a:avLst/>
          </a:prstGeom>
          <a:solidFill>
            <a:srgbClr val="F0F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240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240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080</a:t>
            </a:r>
          </a:p>
        </p:txBody>
      </p:sp>
      <p:sp>
        <p:nvSpPr>
          <p:cNvPr id="14" name="Text Box 6"/>
          <p:cNvSpPr txBox="1">
            <a:spLocks noChangeArrowheads="1"/>
          </p:cNvSpPr>
          <p:nvPr userDrawn="1"/>
        </p:nvSpPr>
        <p:spPr bwMode="auto">
          <a:xfrm>
            <a:off x="3854451" y="2657089"/>
            <a:ext cx="727075" cy="723904"/>
          </a:xfrm>
          <a:prstGeom prst="rect">
            <a:avLst/>
          </a:prstGeom>
          <a:solidFill>
            <a:srgbClr val="DCDC1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220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220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030</a:t>
            </a:r>
          </a:p>
        </p:txBody>
      </p:sp>
      <p:sp>
        <p:nvSpPr>
          <p:cNvPr id="15" name="Text Box 7"/>
          <p:cNvSpPr txBox="1">
            <a:spLocks noChangeArrowheads="1"/>
          </p:cNvSpPr>
          <p:nvPr userDrawn="1"/>
        </p:nvSpPr>
        <p:spPr bwMode="auto">
          <a:xfrm>
            <a:off x="3854451" y="3761210"/>
            <a:ext cx="727075" cy="723906"/>
          </a:xfrm>
          <a:prstGeom prst="rect">
            <a:avLst/>
          </a:prstGeom>
          <a:solidFill>
            <a:srgbClr val="E6A01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230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160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030</a:t>
            </a:r>
          </a:p>
        </p:txBody>
      </p:sp>
      <p:sp>
        <p:nvSpPr>
          <p:cNvPr id="16" name="Text Box 8"/>
          <p:cNvSpPr txBox="1">
            <a:spLocks noChangeArrowheads="1"/>
          </p:cNvSpPr>
          <p:nvPr userDrawn="1"/>
        </p:nvSpPr>
        <p:spPr bwMode="auto">
          <a:xfrm>
            <a:off x="3854451" y="4865334"/>
            <a:ext cx="727075" cy="723906"/>
          </a:xfrm>
          <a:prstGeom prst="rect">
            <a:avLst/>
          </a:prstGeom>
          <a:solidFill>
            <a:srgbClr val="DC7D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220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125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050</a:t>
            </a:r>
          </a:p>
        </p:txBody>
      </p:sp>
      <p:sp>
        <p:nvSpPr>
          <p:cNvPr id="17" name="Text Box 9"/>
          <p:cNvSpPr txBox="1">
            <a:spLocks noChangeArrowheads="1"/>
          </p:cNvSpPr>
          <p:nvPr userDrawn="1"/>
        </p:nvSpPr>
        <p:spPr bwMode="auto">
          <a:xfrm>
            <a:off x="5726114" y="1552968"/>
            <a:ext cx="727075" cy="723904"/>
          </a:xfrm>
          <a:prstGeom prst="rect">
            <a:avLst/>
          </a:prstGeom>
          <a:solidFill>
            <a:srgbClr val="D2DC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210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220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170</a:t>
            </a:r>
          </a:p>
        </p:txBody>
      </p:sp>
      <p:sp>
        <p:nvSpPr>
          <p:cNvPr id="18" name="Text Box 10"/>
          <p:cNvSpPr txBox="1">
            <a:spLocks noChangeArrowheads="1"/>
          </p:cNvSpPr>
          <p:nvPr userDrawn="1"/>
        </p:nvSpPr>
        <p:spPr bwMode="auto">
          <a:xfrm>
            <a:off x="5726114" y="2657089"/>
            <a:ext cx="727075" cy="723904"/>
          </a:xfrm>
          <a:prstGeom prst="rect">
            <a:avLst/>
          </a:prstGeom>
          <a:solidFill>
            <a:srgbClr val="A0C87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160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200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115</a:t>
            </a:r>
          </a:p>
        </p:txBody>
      </p:sp>
      <p:sp>
        <p:nvSpPr>
          <p:cNvPr id="19" name="Text Box 11"/>
          <p:cNvSpPr txBox="1">
            <a:spLocks noChangeArrowheads="1"/>
          </p:cNvSpPr>
          <p:nvPr userDrawn="1"/>
        </p:nvSpPr>
        <p:spPr bwMode="auto">
          <a:xfrm>
            <a:off x="5726114" y="3761210"/>
            <a:ext cx="727075" cy="723906"/>
          </a:xfrm>
          <a:prstGeom prst="rect">
            <a:avLst/>
          </a:prstGeom>
          <a:solidFill>
            <a:srgbClr val="64A05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100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160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090</a:t>
            </a:r>
          </a:p>
        </p:txBody>
      </p:sp>
      <p:sp>
        <p:nvSpPr>
          <p:cNvPr id="20" name="Text Box 12"/>
          <p:cNvSpPr txBox="1">
            <a:spLocks noChangeArrowheads="1"/>
          </p:cNvSpPr>
          <p:nvPr userDrawn="1"/>
        </p:nvSpPr>
        <p:spPr bwMode="auto">
          <a:xfrm>
            <a:off x="1908176" y="4865334"/>
            <a:ext cx="727075" cy="723906"/>
          </a:xfrm>
          <a:prstGeom prst="rect">
            <a:avLst/>
          </a:prstGeom>
          <a:solidFill>
            <a:srgbClr val="505A9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080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090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155</a:t>
            </a:r>
          </a:p>
        </p:txBody>
      </p:sp>
      <p:sp>
        <p:nvSpPr>
          <p:cNvPr id="21" name="Text Box 13"/>
          <p:cNvSpPr txBox="1">
            <a:spLocks noChangeArrowheads="1"/>
          </p:cNvSpPr>
          <p:nvPr userDrawn="1"/>
        </p:nvSpPr>
        <p:spPr bwMode="auto">
          <a:xfrm>
            <a:off x="1908176" y="2657089"/>
            <a:ext cx="727075" cy="723904"/>
          </a:xfrm>
          <a:prstGeom prst="rect">
            <a:avLst/>
          </a:prstGeom>
          <a:solidFill>
            <a:srgbClr val="28A5C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040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165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195</a:t>
            </a:r>
          </a:p>
        </p:txBody>
      </p:sp>
      <p:sp>
        <p:nvSpPr>
          <p:cNvPr id="22" name="Text Box 14"/>
          <p:cNvSpPr txBox="1">
            <a:spLocks noChangeArrowheads="1"/>
          </p:cNvSpPr>
          <p:nvPr userDrawn="1"/>
        </p:nvSpPr>
        <p:spPr bwMode="auto">
          <a:xfrm>
            <a:off x="5726114" y="4865334"/>
            <a:ext cx="727075" cy="723906"/>
          </a:xfrm>
          <a:prstGeom prst="rect">
            <a:avLst/>
          </a:prstGeom>
          <a:solidFill>
            <a:srgbClr val="3C91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 dirty="0">
                <a:solidFill>
                  <a:schemeClr val="bg1"/>
                </a:solidFill>
              </a:rPr>
              <a:t>R 060</a:t>
            </a:r>
          </a:p>
          <a:p>
            <a:pPr algn="ctr"/>
            <a:r>
              <a:rPr lang="fr-FR" altLang="fr-FR" sz="1100" dirty="0">
                <a:solidFill>
                  <a:schemeClr val="bg1"/>
                </a:solidFill>
              </a:rPr>
              <a:t>V 145</a:t>
            </a:r>
          </a:p>
          <a:p>
            <a:pPr algn="ctr"/>
            <a:r>
              <a:rPr lang="fr-FR" altLang="fr-FR" sz="1100" dirty="0">
                <a:solidFill>
                  <a:schemeClr val="bg1"/>
                </a:solidFill>
              </a:rPr>
              <a:t>B 070</a:t>
            </a:r>
          </a:p>
        </p:txBody>
      </p:sp>
      <p:sp>
        <p:nvSpPr>
          <p:cNvPr id="23" name="Text Box 15"/>
          <p:cNvSpPr txBox="1">
            <a:spLocks noChangeArrowheads="1"/>
          </p:cNvSpPr>
          <p:nvPr userDrawn="1"/>
        </p:nvSpPr>
        <p:spPr bwMode="auto">
          <a:xfrm>
            <a:off x="7435851" y="4865334"/>
            <a:ext cx="727075" cy="723906"/>
          </a:xfrm>
          <a:prstGeom prst="rect">
            <a:avLst/>
          </a:prstGeom>
          <a:solidFill>
            <a:srgbClr val="82A44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130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164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074</a:t>
            </a:r>
          </a:p>
        </p:txBody>
      </p:sp>
      <p:cxnSp>
        <p:nvCxnSpPr>
          <p:cNvPr id="24" name="Connecteur droit 23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4762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Graphiques</a:t>
            </a:r>
            <a:endParaRPr lang="fr-FR" dirty="0"/>
          </a:p>
        </p:txBody>
      </p:sp>
      <p:graphicFrame>
        <p:nvGraphicFramePr>
          <p:cNvPr id="24" name="Object 8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040975992"/>
              </p:ext>
            </p:extLst>
          </p:nvPr>
        </p:nvGraphicFramePr>
        <p:xfrm>
          <a:off x="5014001" y="1579855"/>
          <a:ext cx="3411537" cy="2001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5" name="Object 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308134412"/>
              </p:ext>
            </p:extLst>
          </p:nvPr>
        </p:nvGraphicFramePr>
        <p:xfrm>
          <a:off x="1763688" y="3982304"/>
          <a:ext cx="221523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6" name="Object 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926973654"/>
              </p:ext>
            </p:extLst>
          </p:nvPr>
        </p:nvGraphicFramePr>
        <p:xfrm>
          <a:off x="1331640" y="1563691"/>
          <a:ext cx="3214688" cy="1889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 Box 3"/>
          <p:cNvSpPr txBox="1">
            <a:spLocks noChangeArrowheads="1"/>
          </p:cNvSpPr>
          <p:nvPr userDrawn="1"/>
        </p:nvSpPr>
        <p:spPr bwMode="auto">
          <a:xfrm>
            <a:off x="839788" y="1221194"/>
            <a:ext cx="349726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indent="268288" algn="l">
              <a:defRPr>
                <a:solidFill>
                  <a:schemeClr val="tx1"/>
                </a:solidFill>
                <a:latin typeface="Arial" charset="0"/>
              </a:defRPr>
            </a:lvl1pPr>
            <a:lvl2pPr marL="534988"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Blip>
                <a:blip r:embed="rId5"/>
              </a:buBlip>
            </a:pPr>
            <a:r>
              <a:rPr lang="fr-FR" altLang="fr-FR" sz="1600">
                <a:solidFill>
                  <a:schemeClr val="bg1"/>
                </a:solidFill>
                <a:latin typeface="+mn-lt"/>
              </a:rPr>
              <a:t>Graphique 1</a:t>
            </a:r>
          </a:p>
        </p:txBody>
      </p:sp>
      <p:sp>
        <p:nvSpPr>
          <p:cNvPr id="13" name="Text Box 5"/>
          <p:cNvSpPr txBox="1">
            <a:spLocks noChangeArrowheads="1"/>
          </p:cNvSpPr>
          <p:nvPr userDrawn="1"/>
        </p:nvSpPr>
        <p:spPr bwMode="auto">
          <a:xfrm>
            <a:off x="5014913" y="1213574"/>
            <a:ext cx="349726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indent="268288" algn="l">
              <a:defRPr>
                <a:solidFill>
                  <a:schemeClr val="tx1"/>
                </a:solidFill>
                <a:latin typeface="Arial" charset="0"/>
              </a:defRPr>
            </a:lvl1pPr>
            <a:lvl2pPr marL="534988"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Blip>
                <a:blip r:embed="rId5"/>
              </a:buBlip>
            </a:pPr>
            <a:r>
              <a:rPr lang="fr-FR" altLang="fr-FR" sz="1600" dirty="0">
                <a:solidFill>
                  <a:schemeClr val="bg1"/>
                </a:solidFill>
                <a:latin typeface="+mn-lt"/>
              </a:rPr>
              <a:t>Graphique 2</a:t>
            </a:r>
          </a:p>
        </p:txBody>
      </p:sp>
      <p:sp>
        <p:nvSpPr>
          <p:cNvPr id="14" name="Text Box 6"/>
          <p:cNvSpPr txBox="1">
            <a:spLocks noChangeArrowheads="1"/>
          </p:cNvSpPr>
          <p:nvPr userDrawn="1"/>
        </p:nvSpPr>
        <p:spPr bwMode="auto">
          <a:xfrm>
            <a:off x="839788" y="3770084"/>
            <a:ext cx="349726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indent="268288" algn="l">
              <a:defRPr>
                <a:solidFill>
                  <a:schemeClr val="tx1"/>
                </a:solidFill>
                <a:latin typeface="Arial" charset="0"/>
              </a:defRPr>
            </a:lvl1pPr>
            <a:lvl2pPr marL="534988"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Blip>
                <a:blip r:embed="rId5"/>
              </a:buBlip>
            </a:pPr>
            <a:r>
              <a:rPr lang="fr-FR" altLang="fr-FR" sz="1600" dirty="0">
                <a:solidFill>
                  <a:schemeClr val="bg1"/>
                </a:solidFill>
                <a:latin typeface="+mn-lt"/>
              </a:rPr>
              <a:t>Graphique 3</a:t>
            </a:r>
          </a:p>
        </p:txBody>
      </p:sp>
      <p:sp>
        <p:nvSpPr>
          <p:cNvPr id="15" name="Text Box 7"/>
          <p:cNvSpPr txBox="1">
            <a:spLocks noChangeArrowheads="1"/>
          </p:cNvSpPr>
          <p:nvPr userDrawn="1"/>
        </p:nvSpPr>
        <p:spPr bwMode="auto">
          <a:xfrm>
            <a:off x="839788" y="1579855"/>
            <a:ext cx="383118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fr-FR" altLang="fr-FR" sz="1000" i="1" dirty="0">
                <a:solidFill>
                  <a:schemeClr val="bg1"/>
                </a:solidFill>
              </a:rPr>
              <a:t>in €mn</a:t>
            </a:r>
          </a:p>
        </p:txBody>
      </p:sp>
      <p:sp>
        <p:nvSpPr>
          <p:cNvPr id="16" name="Text Box 7"/>
          <p:cNvSpPr txBox="1">
            <a:spLocks noChangeArrowheads="1"/>
          </p:cNvSpPr>
          <p:nvPr userDrawn="1"/>
        </p:nvSpPr>
        <p:spPr bwMode="auto">
          <a:xfrm>
            <a:off x="5014001" y="1579855"/>
            <a:ext cx="383118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fr-FR" altLang="fr-FR" sz="1000" i="1" dirty="0">
                <a:solidFill>
                  <a:schemeClr val="bg1"/>
                </a:solidFill>
              </a:rPr>
              <a:t>in €mn</a:t>
            </a:r>
          </a:p>
        </p:txBody>
      </p:sp>
      <p:sp>
        <p:nvSpPr>
          <p:cNvPr id="17" name="Text Box 7"/>
          <p:cNvSpPr txBox="1">
            <a:spLocks noChangeArrowheads="1"/>
          </p:cNvSpPr>
          <p:nvPr userDrawn="1"/>
        </p:nvSpPr>
        <p:spPr bwMode="auto">
          <a:xfrm>
            <a:off x="839788" y="4130608"/>
            <a:ext cx="383118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fr-FR" altLang="fr-FR" sz="1000" i="1" dirty="0">
                <a:solidFill>
                  <a:schemeClr val="bg1"/>
                </a:solidFill>
              </a:rPr>
              <a:t>in €mn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85598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Tableau</a:t>
            </a:r>
            <a:endParaRPr lang="fr-FR" dirty="0"/>
          </a:p>
        </p:txBody>
      </p:sp>
      <p:sp>
        <p:nvSpPr>
          <p:cNvPr id="12" name="Rectangle 3"/>
          <p:cNvSpPr>
            <a:spLocks noChangeArrowheads="1"/>
          </p:cNvSpPr>
          <p:nvPr userDrawn="1"/>
        </p:nvSpPr>
        <p:spPr bwMode="auto">
          <a:xfrm>
            <a:off x="4065378" y="2368376"/>
            <a:ext cx="1368000" cy="2796540"/>
          </a:xfrm>
          <a:prstGeom prst="rect">
            <a:avLst/>
          </a:prstGeom>
          <a:solidFill>
            <a:srgbClr val="D2DCAA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auto">
          <a:xfrm>
            <a:off x="4067176" y="1566371"/>
            <a:ext cx="1368425" cy="72771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auto">
          <a:xfrm>
            <a:off x="5543551" y="1566371"/>
            <a:ext cx="1368425" cy="72771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" name="Rectangle 6"/>
          <p:cNvSpPr>
            <a:spLocks noChangeArrowheads="1"/>
          </p:cNvSpPr>
          <p:nvPr userDrawn="1"/>
        </p:nvSpPr>
        <p:spPr bwMode="auto">
          <a:xfrm>
            <a:off x="7019926" y="1566371"/>
            <a:ext cx="1368425" cy="72771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6" name="Rectangle 7"/>
          <p:cNvSpPr>
            <a:spLocks noChangeArrowheads="1"/>
          </p:cNvSpPr>
          <p:nvPr userDrawn="1"/>
        </p:nvSpPr>
        <p:spPr bwMode="auto">
          <a:xfrm>
            <a:off x="323528" y="2374090"/>
            <a:ext cx="8047361" cy="609600"/>
          </a:xfrm>
          <a:prstGeom prst="rect">
            <a:avLst/>
          </a:prstGeom>
          <a:noFill/>
          <a:ln w="28575">
            <a:solidFill>
              <a:srgbClr val="D2DC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7" name="Rectangle 8"/>
          <p:cNvSpPr>
            <a:spLocks noChangeArrowheads="1"/>
          </p:cNvSpPr>
          <p:nvPr userDrawn="1"/>
        </p:nvSpPr>
        <p:spPr bwMode="auto">
          <a:xfrm>
            <a:off x="323528" y="3099896"/>
            <a:ext cx="8047361" cy="609600"/>
          </a:xfrm>
          <a:prstGeom prst="rect">
            <a:avLst/>
          </a:prstGeom>
          <a:noFill/>
          <a:ln w="28575">
            <a:solidFill>
              <a:srgbClr val="D2DC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" name="Rectangle 9"/>
          <p:cNvSpPr>
            <a:spLocks noChangeArrowheads="1"/>
          </p:cNvSpPr>
          <p:nvPr userDrawn="1"/>
        </p:nvSpPr>
        <p:spPr bwMode="auto">
          <a:xfrm>
            <a:off x="323528" y="3825700"/>
            <a:ext cx="8047361" cy="609600"/>
          </a:xfrm>
          <a:prstGeom prst="rect">
            <a:avLst/>
          </a:prstGeom>
          <a:noFill/>
          <a:ln w="28575">
            <a:solidFill>
              <a:srgbClr val="D2DC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9" name="Rectangle 10"/>
          <p:cNvSpPr>
            <a:spLocks noChangeArrowheads="1"/>
          </p:cNvSpPr>
          <p:nvPr userDrawn="1"/>
        </p:nvSpPr>
        <p:spPr bwMode="auto">
          <a:xfrm>
            <a:off x="323528" y="4551506"/>
            <a:ext cx="8047361" cy="609600"/>
          </a:xfrm>
          <a:prstGeom prst="rect">
            <a:avLst/>
          </a:prstGeom>
          <a:noFill/>
          <a:ln w="28575">
            <a:solidFill>
              <a:srgbClr val="D2DC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cxnSp>
        <p:nvCxnSpPr>
          <p:cNvPr id="20" name="Connecteur droit 19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Objet 20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897822049"/>
              </p:ext>
            </p:extLst>
          </p:nvPr>
        </p:nvGraphicFramePr>
        <p:xfrm>
          <a:off x="466402" y="1484784"/>
          <a:ext cx="8138046" cy="38852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53" name="Feuille de calcul" r:id="rId4" imgW="8737600" imgH="3416300" progId="Excel.Sheet.8">
                  <p:embed/>
                </p:oleObj>
              </mc:Choice>
              <mc:Fallback>
                <p:oleObj name="Feuille de calcul" r:id="rId4" imgW="8737600" imgH="341630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402" y="1484784"/>
                        <a:ext cx="8138046" cy="38852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835235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2962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7771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3878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987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05153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5391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RE ET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5324365"/>
          </a:xfrm>
          <a:solidFill>
            <a:schemeClr val="bg2"/>
          </a:solidFill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7" name="Rectangle 6"/>
          <p:cNvSpPr/>
          <p:nvPr userDrawn="1"/>
        </p:nvSpPr>
        <p:spPr>
          <a:xfrm>
            <a:off x="3738" y="5324365"/>
            <a:ext cx="9140262" cy="153363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400" dirty="0" smtClean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1072183" y="5022701"/>
            <a:ext cx="3492000" cy="603328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000" dirty="0" smtClean="0">
              <a:solidFill>
                <a:schemeClr val="accent5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90203" y="255589"/>
            <a:ext cx="5328592" cy="864000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600" b="1" cap="all" baseline="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Titre de la présentation</a:t>
            </a:r>
            <a:br>
              <a:rPr lang="fr-FR" dirty="0" smtClean="0"/>
            </a:br>
            <a:r>
              <a:rPr lang="fr-FR" dirty="0" smtClean="0"/>
              <a:t>sur 2 lignes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90203" y="1143794"/>
            <a:ext cx="5328000" cy="432000"/>
          </a:xfrm>
        </p:spPr>
        <p:txBody>
          <a:bodyPr anchor="ctr">
            <a:normAutofit/>
          </a:bodyPr>
          <a:lstStyle>
            <a:lvl1pPr marL="0" indent="0" algn="l">
              <a:buNone/>
              <a:defRPr sz="2500" cap="all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1231057" y="511216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Nom Prénom</a:t>
            </a:r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4" hasCustomPrompt="1"/>
          </p:nvPr>
        </p:nvSpPr>
        <p:spPr>
          <a:xfrm>
            <a:off x="1231057" y="533568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Lieu, 00/00/2015</a:t>
            </a:r>
          </a:p>
        </p:txBody>
      </p:sp>
      <p:pic>
        <p:nvPicPr>
          <p:cNvPr id="1027" name="Picture 3" descr="C:\Users\ChristineB\Seenk-D\BNPP\2015-02\PPT_43-08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587" y="5995988"/>
            <a:ext cx="32067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ChristineB\Seenk-D\BNPP\2015-02\PPT_43-06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5799137"/>
            <a:ext cx="2959100" cy="6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750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44169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10459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47844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1250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7941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1072183" y="5022701"/>
            <a:ext cx="3492000" cy="603328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000" dirty="0" smtClean="0">
              <a:solidFill>
                <a:schemeClr val="accent5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90203" y="255589"/>
            <a:ext cx="5328592" cy="864000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6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Titre de la présentation</a:t>
            </a:r>
            <a:br>
              <a:rPr lang="fr-FR" dirty="0" smtClean="0"/>
            </a:br>
            <a:r>
              <a:rPr lang="fr-FR" dirty="0" smtClean="0"/>
              <a:t>sur 2 lignes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90203" y="1143794"/>
            <a:ext cx="5328000" cy="432000"/>
          </a:xfrm>
        </p:spPr>
        <p:txBody>
          <a:bodyPr anchor="ctr">
            <a:normAutofit/>
          </a:bodyPr>
          <a:lstStyle>
            <a:lvl1pPr marL="0" indent="0" algn="l">
              <a:buNone/>
              <a:defRPr sz="2500" cap="all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1231057" y="511216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Nom Prénom</a:t>
            </a:r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4" hasCustomPrompt="1"/>
          </p:nvPr>
        </p:nvSpPr>
        <p:spPr>
          <a:xfrm>
            <a:off x="1231057" y="533568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Lieu, 00/00/2015</a:t>
            </a:r>
          </a:p>
        </p:txBody>
      </p:sp>
      <p:pic>
        <p:nvPicPr>
          <p:cNvPr id="1027" name="Picture 3" descr="C:\Users\ChristineB\Seenk-D\BNPP\2015-02\PPT_43-08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587" y="5995988"/>
            <a:ext cx="32067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ChristineB\Seenk-D\BNPP\2015-02\PPT_43-06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5799137"/>
            <a:ext cx="2959100" cy="6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678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342578" y="1137312"/>
            <a:ext cx="8460000" cy="4785129"/>
          </a:xfrm>
        </p:spPr>
        <p:txBody>
          <a:bodyPr/>
          <a:lstStyle>
            <a:lvl2pPr marL="358775" indent="-179388">
              <a:defRPr/>
            </a:lvl2pPr>
            <a:lvl3pPr marL="538163" indent="-182563">
              <a:defRPr/>
            </a:lvl3pPr>
            <a:lvl4pPr marL="719138" indent="-173038">
              <a:defRPr/>
            </a:lvl4pPr>
            <a:lvl5pPr marL="3175" indent="4763"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cxnSp>
        <p:nvCxnSpPr>
          <p:cNvPr id="16" name="Connecteur droit 15"/>
          <p:cNvCxnSpPr/>
          <p:nvPr userDrawn="1"/>
        </p:nvCxnSpPr>
        <p:spPr>
          <a:xfrm>
            <a:off x="342578" y="879000"/>
            <a:ext cx="7613798" cy="0"/>
          </a:xfrm>
          <a:prstGeom prst="line">
            <a:avLst/>
          </a:prstGeom>
          <a:ln w="12700">
            <a:solidFill>
              <a:srgbClr val="FF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70344" y="6395560"/>
            <a:ext cx="708555" cy="180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 dirty="0" smtClean="0"/>
              <a:t>| 2015 |</a:t>
            </a:r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5602564" y="6395560"/>
            <a:ext cx="2016000" cy="18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Trophées BDDF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58356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 hasCustomPrompt="1"/>
          </p:nvPr>
        </p:nvSpPr>
        <p:spPr>
          <a:xfrm>
            <a:off x="2061244" y="2161430"/>
            <a:ext cx="6183163" cy="2851745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600" b="1" cap="all" baseline="0"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Titre de la partie</a:t>
            </a:r>
            <a:endParaRPr lang="fr-FR" dirty="0"/>
          </a:p>
        </p:txBody>
      </p:sp>
      <p:sp>
        <p:nvSpPr>
          <p:cNvPr id="10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432223" y="1681758"/>
            <a:ext cx="504000" cy="504000"/>
          </a:xfrm>
          <a:solidFill>
            <a:schemeClr val="accent1"/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3600" b="1" cap="all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0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7345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755576" y="1658894"/>
            <a:ext cx="8064424" cy="4002354"/>
          </a:xfrm>
        </p:spPr>
        <p:txBody>
          <a:bodyPr lIns="0" anchor="ctr">
            <a:normAutofit/>
          </a:bodyPr>
          <a:lstStyle>
            <a:lvl1pPr marL="363538" indent="-363538">
              <a:lnSpc>
                <a:spcPct val="200000"/>
              </a:lnSpc>
              <a:buClr>
                <a:srgbClr val="E6A01E"/>
              </a:buClr>
              <a:buSzPct val="100000"/>
              <a:buFont typeface="+mj-lt"/>
              <a:buAutoNum type="arabicPeriod"/>
              <a:tabLst>
                <a:tab pos="2690813" algn="l"/>
              </a:tabLst>
              <a:defRPr sz="20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Titre Partie 1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Slide sommaire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0277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1142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ED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0928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4157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578" y="115488"/>
            <a:ext cx="8460000" cy="745664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fr-FR" noProof="0" dirty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39698" y="1653183"/>
            <a:ext cx="8462880" cy="422408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lvl="0"/>
            <a:r>
              <a:rPr lang="fr-FR" noProof="0" dirty="0" smtClean="0"/>
              <a:t>Modifiez les styles du texte du masque</a:t>
            </a:r>
          </a:p>
          <a:p>
            <a:pPr lvl="1"/>
            <a:r>
              <a:rPr lang="fr-FR" noProof="0" dirty="0" smtClean="0"/>
              <a:t>Deuxième niveau</a:t>
            </a:r>
          </a:p>
          <a:p>
            <a:pPr lvl="2"/>
            <a:r>
              <a:rPr lang="fr-FR" noProof="0" dirty="0" smtClean="0"/>
              <a:t>Troisième niveau</a:t>
            </a:r>
          </a:p>
          <a:p>
            <a:pPr lvl="3"/>
            <a:r>
              <a:rPr lang="fr-FR" noProof="0" dirty="0" smtClean="0"/>
              <a:t>Quatrième niveau</a:t>
            </a:r>
          </a:p>
          <a:p>
            <a:pPr lvl="4"/>
            <a:r>
              <a:rPr lang="fr-FR" noProof="0" dirty="0" smtClean="0"/>
              <a:t>Cinquième niveau</a:t>
            </a:r>
            <a:endParaRPr lang="fr-FR" noProof="0" dirty="0"/>
          </a:p>
        </p:txBody>
      </p:sp>
      <p:cxnSp>
        <p:nvCxnSpPr>
          <p:cNvPr id="11" name="Connecteur droit 10"/>
          <p:cNvCxnSpPr/>
          <p:nvPr/>
        </p:nvCxnSpPr>
        <p:spPr>
          <a:xfrm>
            <a:off x="342578" y="610244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C:\Users\ChristineB\Seenk-D\BNPP\2015-02\PPT_43-07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35" y="6286500"/>
            <a:ext cx="1844675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ChristineB\Seenk-D\BNPP\2015-02\PPT_43-08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225" y="6415101"/>
            <a:ext cx="1980000" cy="135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Espace réservé du numéro de diapositiv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69768" y="6395560"/>
            <a:ext cx="180000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76219AF-F5ED-455B-A512-B03AB3602319}" type="slidenum">
              <a:rPr lang="fr-FR" noProof="0" smtClean="0"/>
              <a:pPr>
                <a:defRPr/>
              </a:pPr>
              <a:t>‹N°›</a:t>
            </a:fld>
            <a:endParaRPr lang="fr-FR" noProof="0" dirty="0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116632"/>
            <a:ext cx="914400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9651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85" r:id="rId2"/>
    <p:sldLayoutId id="2147483677" r:id="rId3"/>
    <p:sldLayoutId id="2147483663" r:id="rId4"/>
    <p:sldLayoutId id="2147483679" r:id="rId5"/>
    <p:sldLayoutId id="2147483675" r:id="rId6"/>
    <p:sldLayoutId id="2147483666" r:id="rId7"/>
    <p:sldLayoutId id="2147483680" r:id="rId8"/>
    <p:sldLayoutId id="2147483681" r:id="rId9"/>
    <p:sldLayoutId id="2147483678" r:id="rId10"/>
    <p:sldLayoutId id="2147483682" r:id="rId11"/>
    <p:sldLayoutId id="2147483683" r:id="rId12"/>
    <p:sldLayoutId id="2147483684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l" defTabSz="914400" rtl="0" eaLnBrk="1" latinLnBrk="0" hangingPunct="1">
        <a:spcBef>
          <a:spcPts val="200"/>
        </a:spcBef>
        <a:buClr>
          <a:schemeClr val="accent4"/>
        </a:buClr>
        <a:buSzPct val="100000"/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1pPr>
      <a:lvl2pPr marL="446088" indent="-179388" algn="l" defTabSz="914400" rtl="0" eaLnBrk="1" latinLnBrk="0" hangingPunct="1">
        <a:spcBef>
          <a:spcPts val="200"/>
        </a:spcBef>
        <a:buClr>
          <a:schemeClr val="accent1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bg1"/>
          </a:solidFill>
          <a:latin typeface="+mn-lt"/>
          <a:ea typeface="+mn-ea"/>
          <a:cs typeface="+mn-cs"/>
        </a:defRPr>
      </a:lvl2pPr>
      <a:lvl3pPr marL="804863" indent="-176213" algn="l" defTabSz="914400" rtl="0" eaLnBrk="1" latinLnBrk="0" hangingPunct="1">
        <a:spcBef>
          <a:spcPts val="200"/>
        </a:spcBef>
        <a:buFont typeface="Wingdings" panose="05000000000000000000" pitchFamily="2" charset="2"/>
        <a:buChar char="§"/>
        <a:defRPr sz="1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58875" indent="-168275" algn="l" defTabSz="914400" rtl="0" eaLnBrk="1" latinLnBrk="0" hangingPunct="1">
        <a:spcBef>
          <a:spcPts val="200"/>
        </a:spcBef>
        <a:buFont typeface="Wingdings" panose="05000000000000000000" pitchFamily="2" charset="2"/>
        <a:buChar char="§"/>
        <a:defRPr sz="1200" kern="1200">
          <a:solidFill>
            <a:schemeClr val="bg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spcBef>
          <a:spcPts val="200"/>
        </a:spcBef>
        <a:buFontTx/>
        <a:buNone/>
        <a:defRPr sz="10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3548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ctrTitle"/>
          </p:nvPr>
        </p:nvSpPr>
        <p:spPr>
          <a:xfrm>
            <a:off x="241995" y="116728"/>
            <a:ext cx="2889845" cy="1368056"/>
          </a:xfrm>
        </p:spPr>
        <p:txBody>
          <a:bodyPr/>
          <a:lstStyle/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7" name="Sous-titre 6"/>
          <p:cNvSpPr>
            <a:spLocks noGrp="1"/>
          </p:cNvSpPr>
          <p:nvPr>
            <p:ph type="subTitle" idx="1"/>
          </p:nvPr>
        </p:nvSpPr>
        <p:spPr>
          <a:xfrm>
            <a:off x="238288" y="1628800"/>
            <a:ext cx="5328000" cy="432000"/>
          </a:xfrm>
        </p:spPr>
        <p:txBody>
          <a:bodyPr/>
          <a:lstStyle/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 smtClean="0"/>
              <a:t>Instance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fr-FR" dirty="0" smtClean="0"/>
              <a:t>date</a:t>
            </a:r>
            <a:endParaRPr lang="fr-FR" dirty="0"/>
          </a:p>
        </p:txBody>
      </p:sp>
      <p:sp>
        <p:nvSpPr>
          <p:cNvPr id="10" name="Sous-titre 2"/>
          <p:cNvSpPr txBox="1">
            <a:spLocks/>
          </p:cNvSpPr>
          <p:nvPr/>
        </p:nvSpPr>
        <p:spPr>
          <a:xfrm>
            <a:off x="3688854" y="1933154"/>
            <a:ext cx="2448272" cy="487734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200"/>
              </a:spcBef>
              <a:buClr>
                <a:schemeClr val="accent4"/>
              </a:buClr>
              <a:buSzPct val="100000"/>
              <a:buFontTx/>
              <a:buNone/>
              <a:defRPr sz="2500" kern="1200" cap="all" baseline="0">
                <a:solidFill>
                  <a:srgbClr val="FF9933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2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200"/>
              </a:spcBef>
              <a:buFontTx/>
              <a:buNone/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800" b="1" dirty="0" smtClean="0">
                <a:solidFill>
                  <a:srgbClr val="08A88A"/>
                </a:solidFill>
                <a:latin typeface="+mn-lt"/>
              </a:rPr>
              <a:t>Localité</a:t>
            </a:r>
            <a:endParaRPr lang="fr-FR" sz="2800" b="1" dirty="0">
              <a:solidFill>
                <a:srgbClr val="08A88A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534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624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985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NPP-FR">
  <a:themeElements>
    <a:clrScheme name="BNPP">
      <a:dk1>
        <a:srgbClr val="000000"/>
      </a:dk1>
      <a:lt1>
        <a:srgbClr val="FFFFFF"/>
      </a:lt1>
      <a:dk2>
        <a:srgbClr val="939598"/>
      </a:dk2>
      <a:lt2>
        <a:srgbClr val="F0F0F0"/>
      </a:lt2>
      <a:accent1>
        <a:srgbClr val="00A76C"/>
      </a:accent1>
      <a:accent2>
        <a:srgbClr val="82A44A"/>
      </a:accent2>
      <a:accent3>
        <a:srgbClr val="BFBFBF"/>
      </a:accent3>
      <a:accent4>
        <a:srgbClr val="D2DCAA"/>
      </a:accent4>
      <a:accent5>
        <a:srgbClr val="A0C873"/>
      </a:accent5>
      <a:accent6>
        <a:srgbClr val="00A76C"/>
      </a:accent6>
      <a:hlink>
        <a:srgbClr val="A0C873"/>
      </a:hlink>
      <a:folHlink>
        <a:srgbClr val="3C9146"/>
      </a:folHlink>
    </a:clrScheme>
    <a:fontScheme name="BNPP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>
          <a:noFill/>
        </a:ln>
      </a:spPr>
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4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>
          <a:defRPr sz="1400" dirty="0" smtClean="0">
            <a:solidFill>
              <a:schemeClr val="accent4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BNPP-FR</Template>
  <TotalTime>18513</TotalTime>
  <Words>6</Words>
  <Application>Microsoft Office PowerPoint</Application>
  <PresentationFormat>Affichage à l'écran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6" baseType="lpstr">
      <vt:lpstr>BNPP-FR</vt:lpstr>
      <vt:lpstr>Conception personnalisée</vt:lpstr>
      <vt:lpstr>Feuille de calcul</vt:lpstr>
      <vt:lpstr>Titre</vt:lpstr>
      <vt:lpstr>Présentation PowerPoint</vt:lpstr>
      <vt:lpstr>Présentation PowerPoint</vt:lpstr>
    </vt:vector>
  </TitlesOfParts>
  <Company>BNP Paribas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Trophées BDDF</dc:title>
  <dc:creator>522520</dc:creator>
  <cp:lastModifiedBy>202276</cp:lastModifiedBy>
  <cp:revision>420</cp:revision>
  <cp:lastPrinted>2015-09-01T08:31:16Z</cp:lastPrinted>
  <dcterms:created xsi:type="dcterms:W3CDTF">2015-05-27T09:21:53Z</dcterms:created>
  <dcterms:modified xsi:type="dcterms:W3CDTF">2015-11-02T15:04:55Z</dcterms:modified>
</cp:coreProperties>
</file>