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56" r:id="rId3"/>
    <p:sldId id="477" r:id="rId4"/>
    <p:sldId id="260" r:id="rId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99FF"/>
    <a:srgbClr val="00CCFF"/>
    <a:srgbClr val="CC0099"/>
    <a:srgbClr val="10B46C"/>
    <a:srgbClr val="CAD46C"/>
    <a:srgbClr val="01844A"/>
    <a:srgbClr val="A0C873"/>
    <a:srgbClr val="F0F050"/>
    <a:srgbClr val="DCD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notesViewPr>
    <p:cSldViewPr>
      <p:cViewPr varScale="1">
        <p:scale>
          <a:sx n="78" d="100"/>
          <a:sy n="78" d="100"/>
        </p:scale>
        <p:origin x="-3354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63990267639901E-2"/>
          <c:y val="5.5E-2"/>
          <c:w val="0.95133819951338205"/>
          <c:h val="0.75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chemeClr val="accent1"/>
            </a:solidFill>
            <a:ln w="11126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643C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64A05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D2DCA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2252">
                <a:noFill/>
              </a:ln>
            </c:spPr>
            <c:txPr>
              <a:bodyPr/>
              <a:lstStyle/>
              <a:p>
                <a:pPr>
                  <a:defRPr sz="788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53.2</c:v>
                </c:pt>
                <c:pt idx="4">
                  <c:v>67.8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97840512"/>
        <c:axId val="154546560"/>
      </c:barChart>
      <c:catAx>
        <c:axId val="978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2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788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545465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45465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840512"/>
        <c:crosses val="autoZero"/>
        <c:crossBetween val="between"/>
      </c:valAx>
      <c:spPr>
        <a:noFill/>
        <a:ln w="22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265213995837899E-2"/>
          <c:y val="2.8535353535353501E-2"/>
          <c:w val="0.85512565286674502"/>
          <c:h val="0.9393939393939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 w="16892">
              <a:noFill/>
            </a:ln>
          </c:spPr>
          <c:dPt>
            <c:idx val="0"/>
            <c:bubble3D val="0"/>
            <c:spPr>
              <a:solidFill>
                <a:srgbClr val="F0F050"/>
              </a:solidFill>
              <a:ln w="16892">
                <a:noFill/>
              </a:ln>
            </c:spPr>
          </c:dPt>
          <c:dPt>
            <c:idx val="1"/>
            <c:bubble3D val="0"/>
            <c:spPr>
              <a:solidFill>
                <a:srgbClr val="DCDC1E"/>
              </a:solidFill>
              <a:ln w="16892">
                <a:noFill/>
              </a:ln>
            </c:spPr>
          </c:dPt>
          <c:dPt>
            <c:idx val="2"/>
            <c:bubble3D val="0"/>
            <c:spPr>
              <a:solidFill>
                <a:srgbClr val="E6A01E"/>
              </a:solidFill>
              <a:ln w="16892">
                <a:noFill/>
              </a:ln>
            </c:spPr>
          </c:dPt>
          <c:dPt>
            <c:idx val="3"/>
            <c:bubble3D val="0"/>
            <c:spPr>
              <a:solidFill>
                <a:srgbClr val="DC7D32"/>
              </a:solidFill>
              <a:ln w="16892">
                <a:noFill/>
              </a:ln>
            </c:spPr>
          </c:dPt>
          <c:dLbls>
            <c:dLbl>
              <c:idx val="0"/>
              <c:layout>
                <c:manualLayout>
                  <c:x val="1.13171092843633E-3"/>
                  <c:y val="-2.893939393939390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133187073125E-2"/>
                  <c:y val="7.67828282828283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569850534707504E-4"/>
                  <c:y val="7.3747474747475304E-3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28264785151699E-4"/>
                  <c:y val="3.18853535353536E-2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%" sourceLinked="0"/>
            <c:spPr>
              <a:noFill/>
              <a:ln w="16892">
                <a:noFill/>
              </a:ln>
            </c:spPr>
            <c:txPr>
              <a:bodyPr/>
              <a:lstStyle/>
              <a:p>
                <a:pPr>
                  <a:defRPr sz="1463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France</c:v>
                </c:pt>
                <c:pt idx="1">
                  <c:v>Europe hors France</c:v>
                </c:pt>
                <c:pt idx="2">
                  <c:v>Amerique du Nord</c:v>
                </c:pt>
                <c:pt idx="3">
                  <c:v>Reste du Monde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689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6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14155251141499E-2"/>
          <c:y val="5.1401869158878503E-2"/>
          <c:w val="0.954337899543379"/>
          <c:h val="0.766355140186915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4BC8DC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4BC8DC"/>
              </a:solidFill>
              <a:ln>
                <a:solidFill>
                  <a:srgbClr val="4BC8DC"/>
                </a:solidFill>
                <a:prstDash val="solid"/>
              </a:ln>
            </c:spPr>
          </c:marker>
          <c:dPt>
            <c:idx val="0"/>
            <c:bubble3D val="0"/>
            <c:spPr>
              <a:ln w="29609">
                <a:solidFill>
                  <a:srgbClr val="4BC8DC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layout>
                <c:manualLayout>
                  <c:x val="-7.3018709704647494E-2"/>
                  <c:y val="-0.142962347588496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0.0%</c:formatCode>
                <c:ptCount val="5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5.6000000000000001E-2</c:v>
                </c:pt>
                <c:pt idx="4">
                  <c:v>0.06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6473A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6EB9"/>
              </a:solidFill>
              <a:ln>
                <a:solidFill>
                  <a:srgbClr val="006EB9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rgbClr val="6473AF"/>
                </a:solidFill>
                <a:ln>
                  <a:solidFill>
                    <a:srgbClr val="6473AF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7.5758484310439703E-2"/>
                  <c:y val="-0.12209009851076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3932175288030699E-2"/>
                  <c:y val="7.88444809284847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4434234818802606E-2"/>
                  <c:y val="5.5480182938970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883037076712801E-2"/>
                  <c:y val="6.48259773314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Sheet1!$B$3:$F$3</c:f>
              <c:numCache>
                <c:formatCode>0.00%</c:formatCode>
                <c:ptCount val="5"/>
                <c:pt idx="0">
                  <c:v>0.06</c:v>
                </c:pt>
                <c:pt idx="1">
                  <c:v>0.03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4625920"/>
        <c:axId val="154627456"/>
      </c:lineChart>
      <c:catAx>
        <c:axId val="15462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67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699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546274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462745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54625920"/>
        <c:crosses val="autoZero"/>
        <c:crossBetween val="between"/>
      </c:valAx>
      <c:spPr>
        <a:noFill/>
        <a:ln w="1973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0F5DD-3546-4B2E-90DC-B7E915FC8269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DBD2-434B-460B-AB36-8E5CEBA0A3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67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91F375-ABD4-43B0-95A2-6A338A4A5C04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C3EF5842-04F3-4695-8C7E-60D49603CB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60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18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1995" y="188640"/>
            <a:ext cx="4113981" cy="2016224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8288" y="220486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9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" y="0"/>
            <a:ext cx="9141693" cy="68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 userDrawn="1"/>
        </p:nvSpPr>
        <p:spPr>
          <a:xfrm>
            <a:off x="2743225" y="1806724"/>
            <a:ext cx="3636000" cy="31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324000" tIns="216000" rIns="0" bIns="0" rtlCol="0">
            <a:noAutofit/>
          </a:bodyPr>
          <a:lstStyle/>
          <a:p>
            <a:pPr algn="ctr">
              <a:spcAft>
                <a:spcPts val="600"/>
              </a:spcAft>
            </a:pPr>
            <a:endParaRPr lang="fr-FR" sz="5600" b="0" i="0" u="none" strike="noStrike" baseline="0" dirty="0" smtClean="0">
              <a:solidFill>
                <a:srgbClr val="FFFFFF"/>
              </a:solidFill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fr-FR" sz="5600" b="0" i="0" u="none" strike="noStrike" baseline="0" dirty="0" smtClean="0">
                <a:solidFill>
                  <a:srgbClr val="FFFFFF"/>
                </a:solidFill>
                <a:latin typeface="+mj-lt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14752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Couleurs</a:t>
            </a:r>
            <a:endParaRPr lang="fr-FR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1908176" y="3761210"/>
            <a:ext cx="727075" cy="723906"/>
          </a:xfrm>
          <a:prstGeom prst="rect">
            <a:avLst/>
          </a:prstGeom>
          <a:solidFill>
            <a:srgbClr val="647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115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175</a:t>
            </a:r>
          </a:p>
        </p:txBody>
      </p:sp>
      <p:sp>
        <p:nvSpPr>
          <p:cNvPr id="12" name="Text Box 4"/>
          <p:cNvSpPr txBox="1">
            <a:spLocks noChangeArrowheads="1"/>
          </p:cNvSpPr>
          <p:nvPr userDrawn="1"/>
        </p:nvSpPr>
        <p:spPr bwMode="auto">
          <a:xfrm>
            <a:off x="1908176" y="1552968"/>
            <a:ext cx="727075" cy="723904"/>
          </a:xfrm>
          <a:prstGeom prst="rect">
            <a:avLst/>
          </a:prstGeom>
          <a:solidFill>
            <a:srgbClr val="4BC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075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220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3854451" y="1552968"/>
            <a:ext cx="727075" cy="723904"/>
          </a:xfrm>
          <a:prstGeom prst="rect">
            <a:avLst/>
          </a:prstGeom>
          <a:solidFill>
            <a:srgbClr val="F0F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080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3854451" y="2657089"/>
            <a:ext cx="727075" cy="723904"/>
          </a:xfrm>
          <a:prstGeom prst="rect">
            <a:avLst/>
          </a:prstGeom>
          <a:solidFill>
            <a:srgbClr val="DCDC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3854451" y="3761210"/>
            <a:ext cx="727075" cy="723906"/>
          </a:xfrm>
          <a:prstGeom prst="rect">
            <a:avLst/>
          </a:prstGeom>
          <a:solidFill>
            <a:srgbClr val="E6A0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3854451" y="4865334"/>
            <a:ext cx="727075" cy="723906"/>
          </a:xfrm>
          <a:prstGeom prst="rect">
            <a:avLst/>
          </a:prstGeom>
          <a:solidFill>
            <a:srgbClr val="DC7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125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050</a:t>
            </a:r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5726114" y="1552968"/>
            <a:ext cx="727075" cy="723904"/>
          </a:xfrm>
          <a:prstGeom prst="rect">
            <a:avLst/>
          </a:prstGeom>
          <a:solidFill>
            <a:srgbClr val="D2D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210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170</a:t>
            </a:r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5726114" y="2657089"/>
            <a:ext cx="727075" cy="723904"/>
          </a:xfrm>
          <a:prstGeom prst="rect">
            <a:avLst/>
          </a:prstGeom>
          <a:solidFill>
            <a:srgbClr val="A0C87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115</a:t>
            </a:r>
          </a:p>
        </p:txBody>
      </p:sp>
      <p:sp>
        <p:nvSpPr>
          <p:cNvPr id="19" name="Text Box 11"/>
          <p:cNvSpPr txBox="1">
            <a:spLocks noChangeArrowheads="1"/>
          </p:cNvSpPr>
          <p:nvPr userDrawn="1"/>
        </p:nvSpPr>
        <p:spPr bwMode="auto">
          <a:xfrm>
            <a:off x="5726114" y="3761210"/>
            <a:ext cx="727075" cy="723906"/>
          </a:xfrm>
          <a:prstGeom prst="rect">
            <a:avLst/>
          </a:prstGeom>
          <a:solidFill>
            <a:srgbClr val="64A0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090</a:t>
            </a:r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908176" y="4865334"/>
            <a:ext cx="727075" cy="723906"/>
          </a:xfrm>
          <a:prstGeom prst="rect">
            <a:avLst/>
          </a:prstGeom>
          <a:solidFill>
            <a:srgbClr val="505A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080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090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155</a:t>
            </a: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1908176" y="2657089"/>
            <a:ext cx="727075" cy="723904"/>
          </a:xfrm>
          <a:prstGeom prst="rect">
            <a:avLst/>
          </a:prstGeom>
          <a:solidFill>
            <a:srgbClr val="28A5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195</a:t>
            </a:r>
          </a:p>
        </p:txBody>
      </p:sp>
      <p:sp>
        <p:nvSpPr>
          <p:cNvPr id="22" name="Text Box 14"/>
          <p:cNvSpPr txBox="1">
            <a:spLocks noChangeArrowheads="1"/>
          </p:cNvSpPr>
          <p:nvPr userDrawn="1"/>
        </p:nvSpPr>
        <p:spPr bwMode="auto">
          <a:xfrm>
            <a:off x="5726114" y="4865334"/>
            <a:ext cx="727075" cy="723906"/>
          </a:xfrm>
          <a:prstGeom prst="rect">
            <a:avLst/>
          </a:prstGeom>
          <a:solidFill>
            <a:srgbClr val="3C9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R 060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V 145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B 070</a:t>
            </a:r>
          </a:p>
        </p:txBody>
      </p:sp>
      <p:sp>
        <p:nvSpPr>
          <p:cNvPr id="23" name="Text Box 15"/>
          <p:cNvSpPr txBox="1">
            <a:spLocks noChangeArrowheads="1"/>
          </p:cNvSpPr>
          <p:nvPr userDrawn="1"/>
        </p:nvSpPr>
        <p:spPr bwMode="auto">
          <a:xfrm>
            <a:off x="7435851" y="4865334"/>
            <a:ext cx="727075" cy="723906"/>
          </a:xfrm>
          <a:prstGeom prst="rect">
            <a:avLst/>
          </a:prstGeom>
          <a:solidFill>
            <a:srgbClr val="82A4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164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074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Graphiques</a:t>
            </a:r>
            <a:endParaRPr lang="fr-FR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0975992"/>
              </p:ext>
            </p:extLst>
          </p:nvPr>
        </p:nvGraphicFramePr>
        <p:xfrm>
          <a:off x="5014001" y="1579855"/>
          <a:ext cx="3411537" cy="20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08134412"/>
              </p:ext>
            </p:extLst>
          </p:nvPr>
        </p:nvGraphicFramePr>
        <p:xfrm>
          <a:off x="1763688" y="3982304"/>
          <a:ext cx="221523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26973654"/>
              </p:ext>
            </p:extLst>
          </p:nvPr>
        </p:nvGraphicFramePr>
        <p:xfrm>
          <a:off x="1331640" y="1563691"/>
          <a:ext cx="3214688" cy="188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839788" y="1221194"/>
            <a:ext cx="34972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>
                <a:solidFill>
                  <a:schemeClr val="bg1"/>
                </a:solidFill>
                <a:latin typeface="+mn-lt"/>
              </a:rPr>
              <a:t>Graphique 1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5014913" y="121357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2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839788" y="377008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3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839788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6" name="Text Box 7"/>
          <p:cNvSpPr txBox="1">
            <a:spLocks noChangeArrowheads="1"/>
          </p:cNvSpPr>
          <p:nvPr userDrawn="1"/>
        </p:nvSpPr>
        <p:spPr bwMode="auto">
          <a:xfrm>
            <a:off x="5014001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7" name="Text Box 7"/>
          <p:cNvSpPr txBox="1">
            <a:spLocks noChangeArrowheads="1"/>
          </p:cNvSpPr>
          <p:nvPr userDrawn="1"/>
        </p:nvSpPr>
        <p:spPr bwMode="auto">
          <a:xfrm>
            <a:off x="839788" y="4130608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5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Tableau</a:t>
            </a:r>
            <a:endParaRPr lang="fr-FR" dirty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4065378" y="2368376"/>
            <a:ext cx="1368000" cy="2796540"/>
          </a:xfrm>
          <a:prstGeom prst="rect">
            <a:avLst/>
          </a:prstGeom>
          <a:solidFill>
            <a:srgbClr val="D2DCAA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4067176" y="1566371"/>
            <a:ext cx="1368425" cy="72771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>
            <a:off x="5543551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7019926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323528" y="237409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323528" y="309989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323528" y="382570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323528" y="455150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t 2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97822049"/>
              </p:ext>
            </p:extLst>
          </p:nvPr>
        </p:nvGraphicFramePr>
        <p:xfrm>
          <a:off x="466402" y="1484784"/>
          <a:ext cx="8138046" cy="388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9" name="Feuille de calcul" r:id="rId4" imgW="8737600" imgH="3416300" progId="Excel.Sheet.8">
                  <p:embed/>
                </p:oleObj>
              </mc:Choice>
              <mc:Fallback>
                <p:oleObj name="Feuille de calcul" r:id="rId4" imgW="8737600" imgH="3416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2" y="1484784"/>
                        <a:ext cx="8138046" cy="3885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35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62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7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7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51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324365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16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4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42578" y="1137312"/>
            <a:ext cx="8460000" cy="4785129"/>
          </a:xfrm>
        </p:spPr>
        <p:txBody>
          <a:bodyPr/>
          <a:lstStyle>
            <a:lvl2pPr marL="358775" indent="-179388">
              <a:defRPr/>
            </a:lvl2pPr>
            <a:lvl3pPr marL="538163" indent="-182563">
              <a:defRPr>
                <a:solidFill>
                  <a:srgbClr val="00B0F0"/>
                </a:solidFill>
              </a:defRPr>
            </a:lvl3pPr>
            <a:lvl4pPr marL="719138" indent="-173038">
              <a:defRPr/>
            </a:lvl4pPr>
            <a:lvl5pPr marL="3175" indent="4763"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CFF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342578" y="879000"/>
            <a:ext cx="7757814" cy="0"/>
          </a:xfrm>
          <a:prstGeom prst="line">
            <a:avLst/>
          </a:prstGeom>
          <a:ln w="127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974" y="119286"/>
            <a:ext cx="9144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5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2061244" y="2161430"/>
            <a:ext cx="6183163" cy="2851745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32223" y="1681758"/>
            <a:ext cx="504000" cy="504000"/>
          </a:xfr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755576" y="1658894"/>
            <a:ext cx="8064424" cy="4002354"/>
          </a:xfrm>
        </p:spPr>
        <p:txBody>
          <a:bodyPr lIns="0" anchor="ctr">
            <a:normAutofit/>
          </a:bodyPr>
          <a:lstStyle>
            <a:lvl1pPr marL="363538" indent="-363538">
              <a:lnSpc>
                <a:spcPct val="200000"/>
              </a:lnSpc>
              <a:buClr>
                <a:srgbClr val="E6A01E"/>
              </a:buClr>
              <a:buSzPct val="100000"/>
              <a:buFont typeface="+mj-lt"/>
              <a:buAutoNum type="arabicPeriod"/>
              <a:tabLst>
                <a:tab pos="2690813" algn="l"/>
              </a:tabLst>
              <a:defRPr sz="20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Partie 1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Slide sommaire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14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D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1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578" y="115488"/>
            <a:ext cx="8460000" cy="74566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noProof="0" dirty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9698" y="1653183"/>
            <a:ext cx="8462880" cy="422408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 smtClean="0"/>
              <a:t>Modifiez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42578" y="610244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ChristineB\Seenk-D\BNPP\2015-02\PPT_43-07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35" y="6286500"/>
            <a:ext cx="18446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hristineB\Seenk-D\BNPP\2015-02\PPT_43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6415101"/>
            <a:ext cx="1980000" cy="1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numéro de diapositiv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9768" y="6395560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6219AF-F5ED-455B-A512-B03AB3602319}" type="slidenum">
              <a:rPr lang="fr-FR" noProof="0" smtClean="0"/>
              <a:pPr>
                <a:defRPr/>
              </a:pPr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62965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7" r:id="rId3"/>
    <p:sldLayoutId id="2147483663" r:id="rId4"/>
    <p:sldLayoutId id="2147483679" r:id="rId5"/>
    <p:sldLayoutId id="2147483675" r:id="rId6"/>
    <p:sldLayoutId id="2147483666" r:id="rId7"/>
    <p:sldLayoutId id="2147483680" r:id="rId8"/>
    <p:sldLayoutId id="2147483681" r:id="rId9"/>
    <p:sldLayoutId id="2147483678" r:id="rId10"/>
    <p:sldLayoutId id="2147483682" r:id="rId11"/>
    <p:sldLayoutId id="2147483683" r:id="rId12"/>
    <p:sldLayoutId id="214748368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ts val="200"/>
        </a:spcBef>
        <a:buClr>
          <a:schemeClr val="accent4"/>
        </a:buClr>
        <a:buSzPct val="100000"/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46088" indent="-179388" algn="l" defTabSz="914400" rtl="0" eaLnBrk="1" latinLnBrk="0" hangingPunct="1">
        <a:spcBef>
          <a:spcPts val="200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4863" indent="-176213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58875" indent="-168275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200"/>
        </a:spcBef>
        <a:buFontTx/>
        <a:buNone/>
        <a:defRPr sz="1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AD5-9DF0-4AAB-AC41-B6E045CDBD7F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Instance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53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10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PP-FR">
  <a:themeElements>
    <a:clrScheme name="BNPP">
      <a:dk1>
        <a:srgbClr val="000000"/>
      </a:dk1>
      <a:lt1>
        <a:srgbClr val="FFFFFF"/>
      </a:lt1>
      <a:dk2>
        <a:srgbClr val="939598"/>
      </a:dk2>
      <a:lt2>
        <a:srgbClr val="F0F0F0"/>
      </a:lt2>
      <a:accent1>
        <a:srgbClr val="00A76C"/>
      </a:accent1>
      <a:accent2>
        <a:srgbClr val="82A44A"/>
      </a:accent2>
      <a:accent3>
        <a:srgbClr val="BFBFBF"/>
      </a:accent3>
      <a:accent4>
        <a:srgbClr val="D2DCAA"/>
      </a:accent4>
      <a:accent5>
        <a:srgbClr val="A0C873"/>
      </a:accent5>
      <a:accent6>
        <a:srgbClr val="00A76C"/>
      </a:accent6>
      <a:hlink>
        <a:srgbClr val="A0C873"/>
      </a:hlink>
      <a:folHlink>
        <a:srgbClr val="3C9146"/>
      </a:folHlink>
    </a:clrScheme>
    <a:fontScheme name="BNPP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400" dirty="0" smtClean="0">
            <a:solidFill>
              <a:schemeClr val="accent4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BNPP-FR</Template>
  <TotalTime>18503</TotalTime>
  <Words>5</Words>
  <Application>Microsoft Office PowerPoint</Application>
  <PresentationFormat>Affichage à l'écran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BNPP-FR</vt:lpstr>
      <vt:lpstr>Conception personnalisée</vt:lpstr>
      <vt:lpstr>Feuille de calcul</vt:lpstr>
      <vt:lpstr>Titre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Trophées BDDF</dc:title>
  <dc:creator>522520</dc:creator>
  <cp:lastModifiedBy>202276</cp:lastModifiedBy>
  <cp:revision>415</cp:revision>
  <cp:lastPrinted>2015-09-01T08:31:16Z</cp:lastPrinted>
  <dcterms:created xsi:type="dcterms:W3CDTF">2015-05-27T09:21:53Z</dcterms:created>
  <dcterms:modified xsi:type="dcterms:W3CDTF">2015-10-28T10:38:48Z</dcterms:modified>
</cp:coreProperties>
</file>